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4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28247-3B8B-2BFF-1762-FC52C8AF0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A89440-B696-35A9-D4B0-E5DF0291A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999227-B55D-6965-41DD-345A67F7F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884A25-EDFC-BFF0-4BD2-DD28EC3A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4F0AAA-C57A-1DE4-4A22-83C937E2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02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CA727-B475-C90F-589B-FFC986A8A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AD1950-F103-609C-7E15-DFA8CD9F3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492399-AF7E-725D-8E21-C02B55DFC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F2D7FE-8D24-3D67-5BF2-06909A4C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F49EDC-D882-5D00-7BF6-5CE3F8E6E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41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388E47-672F-3DCC-078F-22B41777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D586AD-BD2D-B537-E66B-B8C260333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E45EBE-2D5B-ABB6-63AE-298B9C531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BD29EE-C7A9-B916-CAA8-879A6B2C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1A64B0-8C84-64A5-5456-01A99768A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98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D0D10C-1857-AFFC-E632-F2E9AA10D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713CBB-A94D-1013-6F25-5A0447445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708035-61C8-7ACB-62FC-6BB26DCE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10E5-D3C3-A6C0-CA5C-3630F5E8C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D535DE-605F-1744-5AC1-E7B0DA85D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2ACC05-0818-D6FA-D6A9-ED1E8F34F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60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7D0C3F-AF1D-DCCD-316A-6289E5E2E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015D87-99FA-211A-21AB-40D5E8FC3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CEAA582-6CAC-4523-003B-C36472C29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3A03A1E-B3E0-BBD9-DCC3-98DCC20381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53CEA39-BB3F-35AF-EBF7-D83E211EAE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70EB8AE-FEFB-4CB9-E4D0-5C2B0A6C0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9ED920-BF32-89B9-646F-B184768FA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0C81844-9BE7-DCF2-32F1-844CF6CF3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18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1FA9D-F7BB-A75D-A67E-C201805AE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CCB8E3-4500-4342-6853-CD9F42C4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7CD26E-E009-303F-14B8-D8F4142A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D7A624-B383-9643-4F96-7D4B5C00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365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5AB7CA1-EB87-EB80-139A-D7AAB77B2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B9A03E-B1B3-701C-779A-A17BB79E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0EB7D6-8656-C913-AC13-F522C9CC6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07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E7488C-FB7A-26EC-2C07-8DC16019E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3697F0-4716-E0E2-DE58-46CD548DC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3395BF-98A4-FFAC-9572-AE564AFD8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1A8602-DD31-B507-B715-5D82614D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B37C41-2E31-97F6-404A-C5DCDCEE7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F763C1-477A-6818-437D-F21F3CA2A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63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A34F37-4F27-C194-3A2B-E532A5F3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36213BD-CB92-433C-7F49-85BD37C6A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C68A2C-E537-89BB-99F5-A06F03A84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C63C2E-6B72-9E51-4228-268FE64E1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E4D6E5-25FA-D585-774F-85804EB01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C71504-CB14-489C-A75D-D6EC50D78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325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ED354-B93F-5D17-8E3E-E125F84EF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E2B473C-B34A-C577-1909-003249125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AF2B1E-610E-C98F-0EF7-5F165D0E2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897908-9F3C-31CD-02C7-FF637F35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55F28-3698-3472-A07B-EE776ACF0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027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AAE9D12-5B34-3B77-22B0-09A1F65C9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276B03-77F4-AFBA-702C-AD4214290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BB38A4-61FB-F0BF-281B-2E84E55C3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3B071D-8A03-73D6-6DFF-9EB622AC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DF64A0-655C-ADE0-D756-30014C62B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73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A685206-EF76-E3FC-9765-AD5B3F63A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EBAAD8-B913-E461-5C0B-486CC8492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342C5A-12E2-ACF4-5296-614F55209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A8B64-73E7-47ED-B5BF-D3CA59BEDDFD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312191-7635-34DA-447E-EA58737D4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FA658F-DEE4-BD3F-B01B-66A54E5981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9A43D-27D4-46F0-A455-F83F564A6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63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hyperlink" Target="https://pixabay.com/en/italy-flag-europe-rome-wallpaper-1460295/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F5DD9-C873-00EB-B388-70980128F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0315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Copperplate Gothic Bold" panose="020E0705020206020404" pitchFamily="34" charset="0"/>
              </a:rPr>
              <a:t>Les pages de garde des cahiers d’italien des </a:t>
            </a:r>
            <a:r>
              <a:rPr lang="fr-FR" b="1" dirty="0" err="1">
                <a:latin typeface="Copperplate Gothic Bold" panose="020E0705020206020404" pitchFamily="34" charset="0"/>
              </a:rPr>
              <a:t>italianistes</a:t>
            </a:r>
            <a:r>
              <a:rPr lang="fr-FR" b="1" dirty="0">
                <a:latin typeface="Copperplate Gothic Bold" panose="020E0705020206020404" pitchFamily="34" charset="0"/>
              </a:rPr>
              <a:t> des classes de 6</a:t>
            </a:r>
            <a:r>
              <a:rPr lang="fr-FR" b="1" baseline="30000" dirty="0">
                <a:latin typeface="Copperplate Gothic Bold" panose="020E0705020206020404" pitchFamily="34" charset="0"/>
              </a:rPr>
              <a:t>ème</a:t>
            </a:r>
            <a:r>
              <a:rPr lang="fr-FR" b="1" dirty="0">
                <a:latin typeface="Copperplate Gothic Bold" panose="020E0705020206020404" pitchFamily="34" charset="0"/>
              </a:rPr>
              <a:t> bilangue et 5</a:t>
            </a:r>
            <a:r>
              <a:rPr lang="fr-FR" b="1" baseline="30000" dirty="0">
                <a:latin typeface="Copperplate Gothic Bold" panose="020E0705020206020404" pitchFamily="34" charset="0"/>
              </a:rPr>
              <a:t>ème</a:t>
            </a:r>
            <a:r>
              <a:rPr lang="fr-FR" b="1" dirty="0">
                <a:latin typeface="Copperplate Gothic Bold" panose="020E0705020206020404" pitchFamily="34" charset="0"/>
              </a:rPr>
              <a:t> LV2 du collège La Ribeyre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7A3273-E35D-D310-7BF0-62A819149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8685" y="5057191"/>
            <a:ext cx="9144000" cy="1525555"/>
          </a:xfrm>
        </p:spPr>
        <p:txBody>
          <a:bodyPr/>
          <a:lstStyle/>
          <a:p>
            <a:r>
              <a:rPr lang="fr-FR" dirty="0"/>
              <a:t>Le pagine di </a:t>
            </a:r>
            <a:r>
              <a:rPr lang="fr-FR" dirty="0" err="1"/>
              <a:t>copertina</a:t>
            </a:r>
            <a:r>
              <a:rPr lang="fr-FR" dirty="0"/>
              <a:t> dei </a:t>
            </a:r>
            <a:r>
              <a:rPr lang="fr-FR" dirty="0" err="1"/>
              <a:t>quaderni</a:t>
            </a:r>
            <a:r>
              <a:rPr lang="fr-FR" dirty="0"/>
              <a:t> d’italiano </a:t>
            </a:r>
            <a:r>
              <a:rPr lang="fr-FR" dirty="0" err="1"/>
              <a:t>degli</a:t>
            </a:r>
            <a:r>
              <a:rPr lang="fr-FR" dirty="0"/>
              <a:t> </a:t>
            </a:r>
            <a:r>
              <a:rPr lang="fr-FR" dirty="0" err="1"/>
              <a:t>studenti</a:t>
            </a:r>
            <a:r>
              <a:rPr lang="fr-FR" dirty="0"/>
              <a:t> d’italiano </a:t>
            </a:r>
            <a:r>
              <a:rPr lang="fr-FR" dirty="0" err="1"/>
              <a:t>della</a:t>
            </a:r>
            <a:r>
              <a:rPr lang="fr-FR" dirty="0"/>
              <a:t> prima « bilangue » e </a:t>
            </a:r>
            <a:r>
              <a:rPr lang="fr-FR" dirty="0" err="1"/>
              <a:t>della</a:t>
            </a:r>
            <a:r>
              <a:rPr lang="fr-FR" dirty="0"/>
              <a:t> seconda « LV2 »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scuola</a:t>
            </a:r>
            <a:r>
              <a:rPr lang="fr-FR" dirty="0"/>
              <a:t> media La Ribeyre</a:t>
            </a:r>
          </a:p>
        </p:txBody>
      </p:sp>
      <p:pic>
        <p:nvPicPr>
          <p:cNvPr id="4" name="L'italiano T. CUTUGNO">
            <a:hlinkClick r:id="" action="ppaction://media"/>
            <a:extLst>
              <a:ext uri="{FF2B5EF4-FFF2-40B4-BE49-F238E27FC236}">
                <a16:creationId xmlns:a16="http://schemas.microsoft.com/office/drawing/2014/main" id="{AA6C5DB0-8188-249C-6936-14C61C652F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33787" y="57873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40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1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E29B6B6-D615-62DF-F51E-2FB54A3DA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135" y="5026"/>
            <a:ext cx="5139730" cy="6852974"/>
          </a:xfrm>
        </p:spPr>
      </p:pic>
    </p:spTree>
    <p:extLst>
      <p:ext uri="{BB962C8B-B14F-4D97-AF65-F5344CB8AC3E}">
        <p14:creationId xmlns:p14="http://schemas.microsoft.com/office/powerpoint/2010/main" val="204221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09F911C-2D72-A08E-FADF-C410C5B13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896" y="70934"/>
            <a:ext cx="5090299" cy="6787066"/>
          </a:xfrm>
        </p:spPr>
      </p:pic>
    </p:spTree>
    <p:extLst>
      <p:ext uri="{BB962C8B-B14F-4D97-AF65-F5344CB8AC3E}">
        <p14:creationId xmlns:p14="http://schemas.microsoft.com/office/powerpoint/2010/main" val="2162442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0D4DE8-9E64-2611-64CA-72799886D2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85" y="29246"/>
            <a:ext cx="5099630" cy="6799508"/>
          </a:xfrm>
        </p:spPr>
      </p:pic>
    </p:spTree>
    <p:extLst>
      <p:ext uri="{BB962C8B-B14F-4D97-AF65-F5344CB8AC3E}">
        <p14:creationId xmlns:p14="http://schemas.microsoft.com/office/powerpoint/2010/main" val="1688043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4BFD9C0-E68E-A918-9913-38CC2EA76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872" y="35466"/>
            <a:ext cx="5090299" cy="6787067"/>
          </a:xfrm>
        </p:spPr>
      </p:pic>
    </p:spTree>
    <p:extLst>
      <p:ext uri="{BB962C8B-B14F-4D97-AF65-F5344CB8AC3E}">
        <p14:creationId xmlns:p14="http://schemas.microsoft.com/office/powerpoint/2010/main" val="820683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9E83DD7-D075-F7FB-0FC3-3D3358053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557" y="0"/>
            <a:ext cx="5155613" cy="6874151"/>
          </a:xfrm>
        </p:spPr>
      </p:pic>
    </p:spTree>
    <p:extLst>
      <p:ext uri="{BB962C8B-B14F-4D97-AF65-F5344CB8AC3E}">
        <p14:creationId xmlns:p14="http://schemas.microsoft.com/office/powerpoint/2010/main" val="1160456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9CC94A9-9DCF-6F53-A936-474F922015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70555" y="888035"/>
            <a:ext cx="6805699" cy="5104275"/>
          </a:xfrm>
        </p:spPr>
      </p:pic>
    </p:spTree>
    <p:extLst>
      <p:ext uri="{BB962C8B-B14F-4D97-AF65-F5344CB8AC3E}">
        <p14:creationId xmlns:p14="http://schemas.microsoft.com/office/powerpoint/2010/main" val="3780374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462579F-BC53-B3B1-F95D-5AF16801E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375" y="38877"/>
            <a:ext cx="5085184" cy="6780246"/>
          </a:xfrm>
        </p:spPr>
      </p:pic>
    </p:spTree>
    <p:extLst>
      <p:ext uri="{BB962C8B-B14F-4D97-AF65-F5344CB8AC3E}">
        <p14:creationId xmlns:p14="http://schemas.microsoft.com/office/powerpoint/2010/main" val="2865308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2688E998-2067-7EBD-4CE7-9FEE43C91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524" y="0"/>
            <a:ext cx="5136952" cy="6849270"/>
          </a:xfrm>
        </p:spPr>
      </p:pic>
    </p:spTree>
    <p:extLst>
      <p:ext uri="{BB962C8B-B14F-4D97-AF65-F5344CB8AC3E}">
        <p14:creationId xmlns:p14="http://schemas.microsoft.com/office/powerpoint/2010/main" val="424611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123DEEC-5055-DA47-D084-631C6CE66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</p:spPr>
      </p:pic>
    </p:spTree>
    <p:extLst>
      <p:ext uri="{BB962C8B-B14F-4D97-AF65-F5344CB8AC3E}">
        <p14:creationId xmlns:p14="http://schemas.microsoft.com/office/powerpoint/2010/main" val="3075110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8EF516C-FB77-4825-AC44-2D2EE2AC9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0479"/>
            <a:ext cx="5120640" cy="6827521"/>
          </a:xfrm>
        </p:spPr>
      </p:pic>
    </p:spTree>
    <p:extLst>
      <p:ext uri="{BB962C8B-B14F-4D97-AF65-F5344CB8AC3E}">
        <p14:creationId xmlns:p14="http://schemas.microsoft.com/office/powerpoint/2010/main" val="1602242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6B3896D-41F7-24EF-7EC0-6C929126BD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768" y="0"/>
            <a:ext cx="5167432" cy="6889911"/>
          </a:xfrm>
        </p:spPr>
      </p:pic>
    </p:spTree>
    <p:extLst>
      <p:ext uri="{BB962C8B-B14F-4D97-AF65-F5344CB8AC3E}">
        <p14:creationId xmlns:p14="http://schemas.microsoft.com/office/powerpoint/2010/main" val="932091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97865FB-F99C-141D-E2D9-59F20E2A2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528" y="0"/>
            <a:ext cx="5143500" cy="6858000"/>
          </a:xfrm>
        </p:spPr>
      </p:pic>
    </p:spTree>
    <p:extLst>
      <p:ext uri="{BB962C8B-B14F-4D97-AF65-F5344CB8AC3E}">
        <p14:creationId xmlns:p14="http://schemas.microsoft.com/office/powerpoint/2010/main" val="1500473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6B7A88E-1341-47C3-1737-0DE35FE0D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768" y="0"/>
            <a:ext cx="5136952" cy="6849270"/>
          </a:xfrm>
        </p:spPr>
      </p:pic>
    </p:spTree>
    <p:extLst>
      <p:ext uri="{BB962C8B-B14F-4D97-AF65-F5344CB8AC3E}">
        <p14:creationId xmlns:p14="http://schemas.microsoft.com/office/powerpoint/2010/main" val="3880843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AAF8712-1C0C-B395-E16A-DA93F9152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928" y="-8521"/>
            <a:ext cx="5149890" cy="6866521"/>
          </a:xfrm>
        </p:spPr>
      </p:pic>
    </p:spTree>
    <p:extLst>
      <p:ext uri="{BB962C8B-B14F-4D97-AF65-F5344CB8AC3E}">
        <p14:creationId xmlns:p14="http://schemas.microsoft.com/office/powerpoint/2010/main" val="1858525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6A1BBA4-8BB8-8CC0-B347-ABDC4DB059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768" y="0"/>
            <a:ext cx="5086152" cy="6781537"/>
          </a:xfrm>
        </p:spPr>
      </p:pic>
    </p:spTree>
    <p:extLst>
      <p:ext uri="{BB962C8B-B14F-4D97-AF65-F5344CB8AC3E}">
        <p14:creationId xmlns:p14="http://schemas.microsoft.com/office/powerpoint/2010/main" val="3053441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98BB8C1-94B6-05AF-EAED-1BD9D70C7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805" y="38073"/>
            <a:ext cx="5086390" cy="6781854"/>
          </a:xfrm>
        </p:spPr>
      </p:pic>
    </p:spTree>
    <p:extLst>
      <p:ext uri="{BB962C8B-B14F-4D97-AF65-F5344CB8AC3E}">
        <p14:creationId xmlns:p14="http://schemas.microsoft.com/office/powerpoint/2010/main" val="1168734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A9C7932-DF72-10B1-7D7E-2244DCB273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128" y="0"/>
            <a:ext cx="5157272" cy="6876364"/>
          </a:xfrm>
        </p:spPr>
      </p:pic>
    </p:spTree>
    <p:extLst>
      <p:ext uri="{BB962C8B-B14F-4D97-AF65-F5344CB8AC3E}">
        <p14:creationId xmlns:p14="http://schemas.microsoft.com/office/powerpoint/2010/main" val="239492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61F3E4C-6F5E-5904-6333-523BDAADD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524" y="8730"/>
            <a:ext cx="5136952" cy="6849270"/>
          </a:xfrm>
        </p:spPr>
      </p:pic>
    </p:spTree>
    <p:extLst>
      <p:ext uri="{BB962C8B-B14F-4D97-AF65-F5344CB8AC3E}">
        <p14:creationId xmlns:p14="http://schemas.microsoft.com/office/powerpoint/2010/main" val="1097198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C75271A-5ED1-87B0-4D4F-C5FCDD2CD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895" y="-17807"/>
            <a:ext cx="5170210" cy="6893614"/>
          </a:xfrm>
        </p:spPr>
      </p:pic>
    </p:spTree>
    <p:extLst>
      <p:ext uri="{BB962C8B-B14F-4D97-AF65-F5344CB8AC3E}">
        <p14:creationId xmlns:p14="http://schemas.microsoft.com/office/powerpoint/2010/main" val="4289959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6097059-DDEB-D4EC-C404-D7C5EBB75B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965" y="0"/>
            <a:ext cx="5066070" cy="6754761"/>
          </a:xfrm>
        </p:spPr>
      </p:pic>
    </p:spTree>
    <p:extLst>
      <p:ext uri="{BB962C8B-B14F-4D97-AF65-F5344CB8AC3E}">
        <p14:creationId xmlns:p14="http://schemas.microsoft.com/office/powerpoint/2010/main" val="1475333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ED6DEAA-FE94-7AAA-5EEF-A577F2FCBC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008" y="0"/>
            <a:ext cx="5143500" cy="6858000"/>
          </a:xfrm>
        </p:spPr>
      </p:pic>
    </p:spTree>
    <p:extLst>
      <p:ext uri="{BB962C8B-B14F-4D97-AF65-F5344CB8AC3E}">
        <p14:creationId xmlns:p14="http://schemas.microsoft.com/office/powerpoint/2010/main" val="658668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45D3B62-3730-B357-5874-5C59D93D7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20" y="35560"/>
            <a:ext cx="5090160" cy="6786880"/>
          </a:xfrm>
        </p:spPr>
      </p:pic>
    </p:spTree>
    <p:extLst>
      <p:ext uri="{BB962C8B-B14F-4D97-AF65-F5344CB8AC3E}">
        <p14:creationId xmlns:p14="http://schemas.microsoft.com/office/powerpoint/2010/main" val="152031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D74B99F-40EA-2237-75B1-13660502F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</p:spPr>
      </p:pic>
    </p:spTree>
    <p:extLst>
      <p:ext uri="{BB962C8B-B14F-4D97-AF65-F5344CB8AC3E}">
        <p14:creationId xmlns:p14="http://schemas.microsoft.com/office/powerpoint/2010/main" val="143066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9999313-B29E-0DB8-60B6-ABCA4B798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</p:spPr>
      </p:pic>
    </p:spTree>
    <p:extLst>
      <p:ext uri="{BB962C8B-B14F-4D97-AF65-F5344CB8AC3E}">
        <p14:creationId xmlns:p14="http://schemas.microsoft.com/office/powerpoint/2010/main" val="326815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0DC83BC-1974-251A-2F31-6A71507A7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444" y="-4816"/>
            <a:ext cx="5147112" cy="6862816"/>
          </a:xfrm>
        </p:spPr>
      </p:pic>
    </p:spTree>
    <p:extLst>
      <p:ext uri="{BB962C8B-B14F-4D97-AF65-F5344CB8AC3E}">
        <p14:creationId xmlns:p14="http://schemas.microsoft.com/office/powerpoint/2010/main" val="769539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46252DC-91A7-E015-73AA-DF26608CB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604" y="11138"/>
            <a:ext cx="5126792" cy="6835724"/>
          </a:xfrm>
        </p:spPr>
      </p:pic>
    </p:spTree>
    <p:extLst>
      <p:ext uri="{BB962C8B-B14F-4D97-AF65-F5344CB8AC3E}">
        <p14:creationId xmlns:p14="http://schemas.microsoft.com/office/powerpoint/2010/main" val="1205481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7B33D39-487C-9815-3AC9-F81B5B0B2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444" y="-4817"/>
            <a:ext cx="5147112" cy="6862817"/>
          </a:xfrm>
        </p:spPr>
      </p:pic>
    </p:spTree>
    <p:extLst>
      <p:ext uri="{BB962C8B-B14F-4D97-AF65-F5344CB8AC3E}">
        <p14:creationId xmlns:p14="http://schemas.microsoft.com/office/powerpoint/2010/main" val="40857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193AF1F-17E3-7363-D700-F149A4A2A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95" y="16059"/>
            <a:ext cx="5119410" cy="6825881"/>
          </a:xfrm>
        </p:spPr>
      </p:pic>
    </p:spTree>
    <p:extLst>
      <p:ext uri="{BB962C8B-B14F-4D97-AF65-F5344CB8AC3E}">
        <p14:creationId xmlns:p14="http://schemas.microsoft.com/office/powerpoint/2010/main" val="2206586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3651A13-7ED4-E933-0603-FE9143B34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00" y="-9605"/>
            <a:ext cx="5150703" cy="6867605"/>
          </a:xfrm>
        </p:spPr>
      </p:pic>
    </p:spTree>
    <p:extLst>
      <p:ext uri="{BB962C8B-B14F-4D97-AF65-F5344CB8AC3E}">
        <p14:creationId xmlns:p14="http://schemas.microsoft.com/office/powerpoint/2010/main" val="2850394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0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21F49B-D7C7-BC60-4E77-83A66AF79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240" y="2671445"/>
            <a:ext cx="5811520" cy="1325563"/>
          </a:xfrm>
        </p:spPr>
        <p:txBody>
          <a:bodyPr>
            <a:normAutofit fontScale="90000"/>
          </a:bodyPr>
          <a:lstStyle/>
          <a:p>
            <a:r>
              <a:rPr lang="fr-FR" sz="9600" dirty="0">
                <a:latin typeface="Forte" panose="03060902040502070203" pitchFamily="66" charset="0"/>
              </a:rPr>
              <a:t>Arrivederci 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8EFF7D-715F-A00C-5AE5-BF934A8A1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3755" y1="60338" x2="33755" y2="60338"/>
                        <a14:foregroundMark x1="36076" y1="37342" x2="36076" y2="37342"/>
                        <a14:foregroundMark x1="33755" y1="31224" x2="33755" y2="31224"/>
                        <a14:foregroundMark x1="41139" y1="38186" x2="41139" y2="38186"/>
                        <a14:foregroundMark x1="38397" y1="37131" x2="38397" y2="37131"/>
                        <a14:foregroundMark x1="36709" y1="35021" x2="36709" y2="35021"/>
                        <a14:foregroundMark x1="33755" y1="41350" x2="34388" y2="41350"/>
                        <a14:foregroundMark x1="43038" y1="37764" x2="43038" y2="37764"/>
                        <a14:foregroundMark x1="43671" y1="36076" x2="43671" y2="36076"/>
                        <a14:foregroundMark x1="36076" y1="38819" x2="36076" y2="38819"/>
                        <a14:foregroundMark x1="44726" y1="50844" x2="44726" y2="50844"/>
                        <a14:foregroundMark x1="57806" y1="54430" x2="57806" y2="54430"/>
                        <a14:foregroundMark x1="46414" y1="67300" x2="47046" y2="67300"/>
                        <a14:foregroundMark x1="56329" y1="62869" x2="56329" y2="62869"/>
                        <a14:foregroundMark x1="58861" y1="69198" x2="58861" y2="69198"/>
                        <a14:foregroundMark x1="43671" y1="62236" x2="43671" y2="62236"/>
                        <a14:foregroundMark x1="47046" y1="59494" x2="47046" y2="59494"/>
                        <a14:foregroundMark x1="43671" y1="66034" x2="43671" y2="66034"/>
                        <a14:foregroundMark x1="49156" y1="68143" x2="49156" y2="68143"/>
                        <a14:foregroundMark x1="56751" y1="51477" x2="56751" y2="51477"/>
                        <a14:foregroundMark x1="54008" y1="49156" x2="54008" y2="49156"/>
                        <a14:foregroundMark x1="42405" y1="50422" x2="42405" y2="50422"/>
                        <a14:foregroundMark x1="45148" y1="53586" x2="45148" y2="53586"/>
                        <a14:foregroundMark x1="55274" y1="48312" x2="55274" y2="48312"/>
                        <a14:foregroundMark x1="58650" y1="50844" x2="58650" y2="50844"/>
                        <a14:foregroundMark x1="56329" y1="56962" x2="56329" y2="56962"/>
                        <a14:foregroundMark x1="57806" y1="60970" x2="57806" y2="60970"/>
                        <a14:foregroundMark x1="45359" y1="58439" x2="45359" y2="58439"/>
                        <a14:foregroundMark x1="45992" y1="63080" x2="45992" y2="63080"/>
                        <a14:foregroundMark x1="67932" y1="51688" x2="67932" y2="51688"/>
                        <a14:foregroundMark x1="96624" y1="40506" x2="96624" y2="40506"/>
                        <a14:foregroundMark x1="94937" y1="67089" x2="94937" y2="67089"/>
                        <a14:foregroundMark x1="93038" y1="66456" x2="93038" y2="66456"/>
                        <a14:foregroundMark x1="74262" y1="69620" x2="74262" y2="69620"/>
                        <a14:foregroundMark x1="55907" y1="67932" x2="55907" y2="67932"/>
                        <a14:foregroundMark x1="46624" y1="70464" x2="46624" y2="70464"/>
                        <a14:foregroundMark x1="45148" y1="64135" x2="45148" y2="64135"/>
                        <a14:foregroundMark x1="42194" y1="63713" x2="42194" y2="63713"/>
                        <a14:foregroundMark x1="46203" y1="59283" x2="46203" y2="59283"/>
                        <a14:foregroundMark x1="55274" y1="63924" x2="55907" y2="64557"/>
                        <a14:foregroundMark x1="50633" y1="67300" x2="50633" y2="67300"/>
                        <a14:foregroundMark x1="53797" y1="64135" x2="53797" y2="64135"/>
                        <a14:foregroundMark x1="54852" y1="60549" x2="54852" y2="60549"/>
                        <a14:foregroundMark x1="52110" y1="58228" x2="52110" y2="58228"/>
                        <a14:foregroundMark x1="54852" y1="59283" x2="54852" y2="59283"/>
                        <a14:foregroundMark x1="49789" y1="58228" x2="49789" y2="58228"/>
                        <a14:foregroundMark x1="57173" y1="59705" x2="57173" y2="59705"/>
                        <a14:foregroundMark x1="55485" y1="54852" x2="55485" y2="54852"/>
                        <a14:foregroundMark x1="48523" y1="47046" x2="48523" y2="47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5443">
            <a:off x="521347" y="546899"/>
            <a:ext cx="2679155" cy="267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416E3AE-8B26-C0D5-94A7-1AC693E91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4599" y1="24324" x2="34599" y2="24324"/>
                        <a14:foregroundMark x1="52532" y1="15541" x2="52532" y2="15541"/>
                        <a14:foregroundMark x1="43249" y1="8446" x2="43249" y2="8446"/>
                        <a14:foregroundMark x1="34177" y1="25507" x2="34177" y2="25507"/>
                        <a14:foregroundMark x1="83333" y1="29561" x2="83333" y2="29561"/>
                        <a14:foregroundMark x1="40295" y1="23311" x2="40295" y2="23311"/>
                        <a14:foregroundMark x1="35443" y1="57601" x2="35443" y2="57601"/>
                        <a14:foregroundMark x1="44515" y1="57770" x2="44515" y2="57770"/>
                        <a14:foregroundMark x1="83122" y1="40878" x2="83122" y2="40878"/>
                        <a14:foregroundMark x1="54430" y1="40541" x2="54430" y2="40541"/>
                        <a14:backgroundMark x1="56329" y1="37669" x2="56329" y2="376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760" y="3129280"/>
            <a:ext cx="2799784" cy="349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855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49</Words>
  <Application>Microsoft Office PowerPoint</Application>
  <PresentationFormat>Grand écran</PresentationFormat>
  <Paragraphs>3</Paragraphs>
  <Slides>31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Copperplate Gothic Bold</vt:lpstr>
      <vt:lpstr>Forte</vt:lpstr>
      <vt:lpstr>Thème Office</vt:lpstr>
      <vt:lpstr>Les pages de garde des cahiers d’italien des italianistes des classes de 6ème bilangue et 5ème LV2 du collège La Ribeyre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Arrivederci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G.</dc:creator>
  <cp:lastModifiedBy>Sabrina G.</cp:lastModifiedBy>
  <cp:revision>8</cp:revision>
  <dcterms:created xsi:type="dcterms:W3CDTF">2026-09-16T12:32:52Z</dcterms:created>
  <dcterms:modified xsi:type="dcterms:W3CDTF">2026-09-19T18:56:48Z</dcterms:modified>
</cp:coreProperties>
</file>